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97" r:id="rId2"/>
    <p:sldId id="298" r:id="rId3"/>
    <p:sldId id="299" r:id="rId4"/>
    <p:sldId id="305" r:id="rId5"/>
    <p:sldId id="306" r:id="rId6"/>
    <p:sldId id="307" r:id="rId7"/>
    <p:sldId id="308" r:id="rId8"/>
    <p:sldId id="300" r:id="rId9"/>
    <p:sldId id="301" r:id="rId10"/>
    <p:sldId id="302" r:id="rId11"/>
    <p:sldId id="303" r:id="rId12"/>
    <p:sldId id="304" r:id="rId13"/>
  </p:sldIdLst>
  <p:sldSz cx="9144000" cy="5143500" type="screen16x9"/>
  <p:notesSz cx="9144000" cy="6858000"/>
  <p:defaultTextStyle>
    <a:defPPr>
      <a:defRPr lang="en-US"/>
    </a:defPPr>
    <a:lvl1pPr marL="0" algn="l" defTabSz="77085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385429" algn="l" defTabSz="77085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770859" algn="l" defTabSz="77085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156288" algn="l" defTabSz="77085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1541717" algn="l" defTabSz="77085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1927147" algn="l" defTabSz="77085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2312576" algn="l" defTabSz="77085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2698006" algn="l" defTabSz="77085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3083435" algn="l" defTabSz="77085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0000FF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044" autoAdjust="0"/>
    <p:restoredTop sz="94162" autoAdjust="0"/>
  </p:normalViewPr>
  <p:slideViewPr>
    <p:cSldViewPr>
      <p:cViewPr varScale="1">
        <p:scale>
          <a:sx n="87" d="100"/>
          <a:sy n="87" d="100"/>
        </p:scale>
        <p:origin x="1050" y="9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4E90B8-157C-4D94-8528-C80A4E43BA9C}" type="datetimeFigureOut">
              <a:rPr lang="en-US" smtClean="0"/>
              <a:pPr/>
              <a:t>2/16/2025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83EBAF-4E3C-43D6-93B3-64C28DA3E49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28986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2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854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708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56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417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9271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312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6980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0834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04836-8635-44C6-9E1C-64C3723DF6F9}" type="datetimeFigureOut">
              <a:rPr lang="en-US" smtClean="0"/>
              <a:pPr/>
              <a:t>2/16/2025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9E58F-8FB6-4686-A160-EA133F6DF63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04836-8635-44C6-9E1C-64C3723DF6F9}" type="datetimeFigureOut">
              <a:rPr lang="en-US" smtClean="0"/>
              <a:pPr/>
              <a:t>2/16/2025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9E58F-8FB6-4686-A160-EA133F6DF63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1" y="205981"/>
            <a:ext cx="2228850" cy="438864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2" y="205981"/>
            <a:ext cx="6534150" cy="438864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04836-8635-44C6-9E1C-64C3723DF6F9}" type="datetimeFigureOut">
              <a:rPr lang="en-US" smtClean="0"/>
              <a:pPr/>
              <a:t>2/16/2025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9E58F-8FB6-4686-A160-EA133F6DF63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04836-8635-44C6-9E1C-64C3723DF6F9}" type="datetimeFigureOut">
              <a:rPr lang="en-US" smtClean="0"/>
              <a:pPr/>
              <a:t>2/16/2025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9E58F-8FB6-4686-A160-EA133F6DF63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80"/>
            <a:ext cx="7772400" cy="1021557"/>
          </a:xfrm>
        </p:spPr>
        <p:txBody>
          <a:bodyPr anchor="t"/>
          <a:lstStyle>
            <a:lvl1pPr algn="l">
              <a:defRPr sz="34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6"/>
            <a:ext cx="7772400" cy="1125141"/>
          </a:xfrm>
        </p:spPr>
        <p:txBody>
          <a:bodyPr anchor="b"/>
          <a:lstStyle>
            <a:lvl1pPr marL="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1pPr>
            <a:lvl2pPr marL="38542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77085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15628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541717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927147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312576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698006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3083435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04836-8635-44C6-9E1C-64C3723DF6F9}" type="datetimeFigureOut">
              <a:rPr lang="en-US" smtClean="0"/>
              <a:pPr/>
              <a:t>2/16/2025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9E58F-8FB6-4686-A160-EA133F6DF63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200151"/>
            <a:ext cx="4381500" cy="339447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200151"/>
            <a:ext cx="4381500" cy="339447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04836-8635-44C6-9E1C-64C3723DF6F9}" type="datetimeFigureOut">
              <a:rPr lang="en-US" smtClean="0"/>
              <a:pPr/>
              <a:t>2/16/2025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9E58F-8FB6-4686-A160-EA133F6DF63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8"/>
            <a:ext cx="4040188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5429" indent="0">
              <a:buNone/>
              <a:defRPr sz="1700" b="1"/>
            </a:lvl2pPr>
            <a:lvl3pPr marL="770859" indent="0">
              <a:buNone/>
              <a:defRPr sz="1600" b="1"/>
            </a:lvl3pPr>
            <a:lvl4pPr marL="1156288" indent="0">
              <a:buNone/>
              <a:defRPr sz="1300" b="1"/>
            </a:lvl4pPr>
            <a:lvl5pPr marL="1541717" indent="0">
              <a:buNone/>
              <a:defRPr sz="1300" b="1"/>
            </a:lvl5pPr>
            <a:lvl6pPr marL="1927147" indent="0">
              <a:buNone/>
              <a:defRPr sz="1300" b="1"/>
            </a:lvl6pPr>
            <a:lvl7pPr marL="2312576" indent="0">
              <a:buNone/>
              <a:defRPr sz="1300" b="1"/>
            </a:lvl7pPr>
            <a:lvl8pPr marL="2698006" indent="0">
              <a:buNone/>
              <a:defRPr sz="1300" b="1"/>
            </a:lvl8pPr>
            <a:lvl9pPr marL="3083435" indent="0">
              <a:buNone/>
              <a:defRPr sz="1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8"/>
            <a:ext cx="4040188" cy="2963466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6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8"/>
            <a:ext cx="4041776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5429" indent="0">
              <a:buNone/>
              <a:defRPr sz="1700" b="1"/>
            </a:lvl2pPr>
            <a:lvl3pPr marL="770859" indent="0">
              <a:buNone/>
              <a:defRPr sz="1600" b="1"/>
            </a:lvl3pPr>
            <a:lvl4pPr marL="1156288" indent="0">
              <a:buNone/>
              <a:defRPr sz="1300" b="1"/>
            </a:lvl4pPr>
            <a:lvl5pPr marL="1541717" indent="0">
              <a:buNone/>
              <a:defRPr sz="1300" b="1"/>
            </a:lvl5pPr>
            <a:lvl6pPr marL="1927147" indent="0">
              <a:buNone/>
              <a:defRPr sz="1300" b="1"/>
            </a:lvl6pPr>
            <a:lvl7pPr marL="2312576" indent="0">
              <a:buNone/>
              <a:defRPr sz="1300" b="1"/>
            </a:lvl7pPr>
            <a:lvl8pPr marL="2698006" indent="0">
              <a:buNone/>
              <a:defRPr sz="1300" b="1"/>
            </a:lvl8pPr>
            <a:lvl9pPr marL="3083435" indent="0">
              <a:buNone/>
              <a:defRPr sz="1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8"/>
            <a:ext cx="4041776" cy="2963466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6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04836-8635-44C6-9E1C-64C3723DF6F9}" type="datetimeFigureOut">
              <a:rPr lang="en-US" smtClean="0"/>
              <a:pPr/>
              <a:t>2/16/2025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9E58F-8FB6-4686-A160-EA133F6DF63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04836-8635-44C6-9E1C-64C3723DF6F9}" type="datetimeFigureOut">
              <a:rPr lang="en-US" smtClean="0"/>
              <a:pPr/>
              <a:t>2/16/2025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9E58F-8FB6-4686-A160-EA133F6DF63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04836-8635-44C6-9E1C-64C3723DF6F9}" type="datetimeFigureOut">
              <a:rPr lang="en-US" smtClean="0"/>
              <a:pPr/>
              <a:t>2/16/2025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9E58F-8FB6-4686-A160-EA133F6DF63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04790"/>
            <a:ext cx="3008313" cy="871538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2" y="204791"/>
            <a:ext cx="5111750" cy="4389835"/>
          </a:xfrm>
        </p:spPr>
        <p:txBody>
          <a:bodyPr/>
          <a:lstStyle>
            <a:lvl1pPr>
              <a:defRPr sz="2700"/>
            </a:lvl1pPr>
            <a:lvl2pPr>
              <a:defRPr sz="24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076330"/>
            <a:ext cx="3008313" cy="3518297"/>
          </a:xfrm>
        </p:spPr>
        <p:txBody>
          <a:bodyPr/>
          <a:lstStyle>
            <a:lvl1pPr marL="0" indent="0">
              <a:buNone/>
              <a:defRPr sz="1100"/>
            </a:lvl1pPr>
            <a:lvl2pPr marL="385429" indent="0">
              <a:buNone/>
              <a:defRPr sz="1000"/>
            </a:lvl2pPr>
            <a:lvl3pPr marL="770859" indent="0">
              <a:buNone/>
              <a:defRPr sz="900"/>
            </a:lvl3pPr>
            <a:lvl4pPr marL="1156288" indent="0">
              <a:buNone/>
              <a:defRPr sz="800"/>
            </a:lvl4pPr>
            <a:lvl5pPr marL="1541717" indent="0">
              <a:buNone/>
              <a:defRPr sz="800"/>
            </a:lvl5pPr>
            <a:lvl6pPr marL="1927147" indent="0">
              <a:buNone/>
              <a:defRPr sz="800"/>
            </a:lvl6pPr>
            <a:lvl7pPr marL="2312576" indent="0">
              <a:buNone/>
              <a:defRPr sz="800"/>
            </a:lvl7pPr>
            <a:lvl8pPr marL="2698006" indent="0">
              <a:buNone/>
              <a:defRPr sz="800"/>
            </a:lvl8pPr>
            <a:lvl9pPr marL="3083435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04836-8635-44C6-9E1C-64C3723DF6F9}" type="datetimeFigureOut">
              <a:rPr lang="en-US" smtClean="0"/>
              <a:pPr/>
              <a:t>2/16/2025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9E58F-8FB6-4686-A160-EA133F6DF63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2"/>
            <a:ext cx="5486400" cy="3086100"/>
          </a:xfrm>
        </p:spPr>
        <p:txBody>
          <a:bodyPr/>
          <a:lstStyle>
            <a:lvl1pPr marL="0" indent="0">
              <a:buNone/>
              <a:defRPr sz="2700"/>
            </a:lvl1pPr>
            <a:lvl2pPr marL="385429" indent="0">
              <a:buNone/>
              <a:defRPr sz="2400"/>
            </a:lvl2pPr>
            <a:lvl3pPr marL="770859" indent="0">
              <a:buNone/>
              <a:defRPr sz="2000"/>
            </a:lvl3pPr>
            <a:lvl4pPr marL="1156288" indent="0">
              <a:buNone/>
              <a:defRPr sz="1700"/>
            </a:lvl4pPr>
            <a:lvl5pPr marL="1541717" indent="0">
              <a:buNone/>
              <a:defRPr sz="1700"/>
            </a:lvl5pPr>
            <a:lvl6pPr marL="1927147" indent="0">
              <a:buNone/>
              <a:defRPr sz="1700"/>
            </a:lvl6pPr>
            <a:lvl7pPr marL="2312576" indent="0">
              <a:buNone/>
              <a:defRPr sz="1700"/>
            </a:lvl7pPr>
            <a:lvl8pPr marL="2698006" indent="0">
              <a:buNone/>
              <a:defRPr sz="1700"/>
            </a:lvl8pPr>
            <a:lvl9pPr marL="3083435" indent="0">
              <a:buNone/>
              <a:defRPr sz="17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6"/>
          </a:xfrm>
        </p:spPr>
        <p:txBody>
          <a:bodyPr/>
          <a:lstStyle>
            <a:lvl1pPr marL="0" indent="0">
              <a:buNone/>
              <a:defRPr sz="1100"/>
            </a:lvl1pPr>
            <a:lvl2pPr marL="385429" indent="0">
              <a:buNone/>
              <a:defRPr sz="1000"/>
            </a:lvl2pPr>
            <a:lvl3pPr marL="770859" indent="0">
              <a:buNone/>
              <a:defRPr sz="900"/>
            </a:lvl3pPr>
            <a:lvl4pPr marL="1156288" indent="0">
              <a:buNone/>
              <a:defRPr sz="800"/>
            </a:lvl4pPr>
            <a:lvl5pPr marL="1541717" indent="0">
              <a:buNone/>
              <a:defRPr sz="800"/>
            </a:lvl5pPr>
            <a:lvl6pPr marL="1927147" indent="0">
              <a:buNone/>
              <a:defRPr sz="800"/>
            </a:lvl6pPr>
            <a:lvl7pPr marL="2312576" indent="0">
              <a:buNone/>
              <a:defRPr sz="800"/>
            </a:lvl7pPr>
            <a:lvl8pPr marL="2698006" indent="0">
              <a:buNone/>
              <a:defRPr sz="800"/>
            </a:lvl8pPr>
            <a:lvl9pPr marL="3083435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04836-8635-44C6-9E1C-64C3723DF6F9}" type="datetimeFigureOut">
              <a:rPr lang="en-US" smtClean="0"/>
              <a:pPr/>
              <a:t>2/16/2025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9E58F-8FB6-4686-A160-EA133F6DF63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77086" tIns="38543" rIns="77086" bIns="38543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77086" tIns="38543" rIns="77086" bIns="3854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5"/>
            <a:ext cx="2133600" cy="273845"/>
          </a:xfrm>
          <a:prstGeom prst="rect">
            <a:avLst/>
          </a:prstGeom>
        </p:spPr>
        <p:txBody>
          <a:bodyPr vert="horz" lIns="77086" tIns="38543" rIns="77086" bIns="38543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504836-8635-44C6-9E1C-64C3723DF6F9}" type="datetimeFigureOut">
              <a:rPr lang="en-US" smtClean="0"/>
              <a:pPr/>
              <a:t>2/16/2025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5"/>
            <a:ext cx="2895600" cy="273845"/>
          </a:xfrm>
          <a:prstGeom prst="rect">
            <a:avLst/>
          </a:prstGeom>
        </p:spPr>
        <p:txBody>
          <a:bodyPr vert="horz" lIns="77086" tIns="38543" rIns="77086" bIns="38543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5"/>
            <a:ext cx="2133600" cy="273845"/>
          </a:xfrm>
          <a:prstGeom prst="rect">
            <a:avLst/>
          </a:prstGeom>
        </p:spPr>
        <p:txBody>
          <a:bodyPr vert="horz" lIns="77086" tIns="38543" rIns="77086" bIns="38543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C9E58F-8FB6-4686-A160-EA133F6DF63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70859" rtl="0" eaLnBrk="1" latinLnBrk="0" hangingPunct="1">
        <a:spcBef>
          <a:spcPct val="0"/>
        </a:spcBef>
        <a:buNone/>
        <a:defRPr sz="3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9072" indent="-289072" algn="l" defTabSz="770859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6323" indent="-240893" algn="l" defTabSz="770859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63573" indent="-192714" algn="l" defTabSz="77085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49002" indent="-192714" algn="l" defTabSz="770859" rtl="0" eaLnBrk="1" latinLnBrk="0" hangingPunct="1">
        <a:spcBef>
          <a:spcPct val="20000"/>
        </a:spcBef>
        <a:buFont typeface="Arial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34432" indent="-192714" algn="l" defTabSz="770859" rtl="0" eaLnBrk="1" latinLnBrk="0" hangingPunct="1">
        <a:spcBef>
          <a:spcPct val="20000"/>
        </a:spcBef>
        <a:buFont typeface="Arial" pitchFamily="34" charset="0"/>
        <a:buChar char="»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19861" indent="-192714" algn="l" defTabSz="770859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05290" indent="-192714" algn="l" defTabSz="770859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890720" indent="-192714" algn="l" defTabSz="770859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276149" indent="-192714" algn="l" defTabSz="770859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085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385429" algn="l" defTabSz="77085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70859" algn="l" defTabSz="77085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156288" algn="l" defTabSz="77085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41717" algn="l" defTabSz="77085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927147" algn="l" defTabSz="77085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12576" algn="l" defTabSz="77085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698006" algn="l" defTabSz="77085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083435" algn="l" defTabSz="77085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537" y="409575"/>
            <a:ext cx="8924925" cy="4324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1921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06337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527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37587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1538287"/>
            <a:ext cx="8953500" cy="2066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4933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487" y="557212"/>
            <a:ext cx="8963025" cy="4029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0607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962" y="185737"/>
            <a:ext cx="8982075" cy="4772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6652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775" y="633412"/>
            <a:ext cx="8934450" cy="3876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2336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847393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42516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818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741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2318</TotalTime>
  <Words>0</Words>
  <Application>Microsoft Office PowerPoint</Application>
  <PresentationFormat>On-screen Show (16:9)</PresentationFormat>
  <Paragraphs>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Owner</dc:creator>
  <cp:lastModifiedBy>Owner</cp:lastModifiedBy>
  <cp:revision>424</cp:revision>
  <dcterms:created xsi:type="dcterms:W3CDTF">2021-01-31T07:59:41Z</dcterms:created>
  <dcterms:modified xsi:type="dcterms:W3CDTF">2025-02-16T02:16:03Z</dcterms:modified>
</cp:coreProperties>
</file>